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7"/>
  </p:notesMasterIdLst>
  <p:handoutMasterIdLst>
    <p:handoutMasterId r:id="rId8"/>
  </p:handoutMasterIdLst>
  <p:sldIdLst>
    <p:sldId id="256" r:id="rId2"/>
    <p:sldId id="263" r:id="rId3"/>
    <p:sldId id="268" r:id="rId4"/>
    <p:sldId id="269" r:id="rId5"/>
    <p:sldId id="261" r:id="rId6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96A1B"/>
    <a:srgbClr val="FF9900"/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Styl pośredni 3 — 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yl pośredni 1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34559" autoAdjust="0"/>
    <p:restoredTop sz="86323" autoAdjust="0"/>
  </p:normalViewPr>
  <p:slideViewPr>
    <p:cSldViewPr showGuides="1">
      <p:cViewPr>
        <p:scale>
          <a:sx n="100" d="100"/>
          <a:sy n="100" d="100"/>
        </p:scale>
        <p:origin x="-1014" y="-54"/>
      </p:cViewPr>
      <p:guideLst>
        <p:guide orient="horz" pos="713"/>
        <p:guide pos="5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11673-35E3-4347-A852-3727DFCE90E3}" type="datetimeFigureOut">
              <a:rPr lang="pl-PL" smtClean="0"/>
              <a:pPr/>
              <a:t>2015-02-10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62FB4-78EC-4389-8905-38D657D8E0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74074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9E7384-0F6A-4DC9-ABFE-AB6D3B308E97}" type="datetimeFigureOut">
              <a:rPr lang="pl-PL" smtClean="0"/>
              <a:pPr/>
              <a:t>2015-02-10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D3857-38A0-40D1-8BA9-35129B364EC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468938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D3857-38A0-40D1-8BA9-35129B364ECD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85735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D3857-38A0-40D1-8BA9-35129B364ECD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536830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D3857-38A0-40D1-8BA9-35129B364ECD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826917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D3857-38A0-40D1-8BA9-35129B364ECD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82359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1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pPr/>
              <a:t>2015-02-10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pPr/>
              <a:t>2015-02-10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pPr/>
              <a:t>2015-02-10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pPr/>
              <a:t>2015-02-10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114800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pPr/>
              <a:t>2015-02-10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pPr/>
              <a:t>2015-02-10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pPr/>
              <a:t>2015-02-10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pPr/>
              <a:t>2015-02-10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pPr/>
              <a:t>2015-02-10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pPr/>
              <a:t>2015-02-10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pPr/>
              <a:t>2015-02-10</a:t>
            </a:fld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FA55E1F-A47D-4B89-9580-533933E089B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2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9F9A0FC-852B-4D44-AD72-0B3194F5337F}" type="datetimeFigureOut">
              <a:rPr lang="pl-PL" smtClean="0"/>
              <a:pPr/>
              <a:t>2015-02-10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tomasz.karczewski@b2bnetwork.p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rzemek\Desktop\Grafika\Dystybucja\logo_twardowsk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9622"/>
            <a:ext cx="3059832" cy="233358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807296" y="1891858"/>
            <a:ext cx="6336704" cy="1584176"/>
          </a:xfrm>
        </p:spPr>
        <p:txBody>
          <a:bodyPr/>
          <a:lstStyle/>
          <a:p>
            <a:pPr algn="ctr"/>
            <a:r>
              <a:rPr lang="pl-PL" sz="2800" b="1" dirty="0" smtClean="0"/>
              <a:t>DYSTRYBUCJA TWARDOWSKI</a:t>
            </a:r>
            <a:br>
              <a:rPr lang="pl-PL" sz="2800" b="1" dirty="0" smtClean="0"/>
            </a:br>
            <a:r>
              <a:rPr lang="pl-PL" sz="2800" b="1" dirty="0" smtClean="0"/>
              <a:t>13-230 Lidzbark</a:t>
            </a:r>
            <a:br>
              <a:rPr lang="pl-PL" sz="2800" b="1" dirty="0" smtClean="0"/>
            </a:br>
            <a:r>
              <a:rPr lang="pl-PL" sz="2800" b="1" dirty="0" smtClean="0"/>
              <a:t>Wielki Łęck 81a</a:t>
            </a:r>
            <a:endParaRPr lang="pl-PL" sz="2800" b="1" dirty="0"/>
          </a:p>
        </p:txBody>
      </p:sp>
    </p:spTree>
    <p:extLst>
      <p:ext uri="{BB962C8B-B14F-4D97-AF65-F5344CB8AC3E}">
        <p14:creationId xmlns="" xmlns:p14="http://schemas.microsoft.com/office/powerpoint/2010/main" val="1966218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8460432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700" b="1" dirty="0" smtClean="0">
                <a:solidFill>
                  <a:srgbClr val="F96A1B"/>
                </a:solidFill>
              </a:rPr>
              <a:t>Dystrybucja Twardowski</a:t>
            </a:r>
            <a:endParaRPr lang="pl-PL" sz="2700" b="1" dirty="0">
              <a:solidFill>
                <a:srgbClr val="F96A1B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2960" y="1059583"/>
            <a:ext cx="7277432" cy="3116935"/>
          </a:xfrm>
        </p:spPr>
        <p:txBody>
          <a:bodyPr>
            <a:noAutofit/>
          </a:bodyPr>
          <a:lstStyle/>
          <a:p>
            <a:pPr marL="0" lvl="0" indent="0">
              <a:lnSpc>
                <a:spcPct val="130000"/>
              </a:lnSpc>
              <a:buNone/>
            </a:pPr>
            <a:r>
              <a:rPr lang="pl-PL" sz="2000" b="0" dirty="0" smtClean="0"/>
              <a:t>Dystrybucja Twardowski powstała w czerwcu 2014r.  Jesteśmy prężnie rozwijająca się firmą, zajmującą się </a:t>
            </a:r>
            <a:r>
              <a:rPr lang="pl-PL" sz="2000" dirty="0" smtClean="0"/>
              <a:t>hurtową sprzedażą </a:t>
            </a:r>
            <a:r>
              <a:rPr lang="pl-PL" sz="2000" dirty="0"/>
              <a:t>piwa i produktów </a:t>
            </a:r>
            <a:r>
              <a:rPr lang="pl-PL" sz="2000" dirty="0" smtClean="0"/>
              <a:t>FMCG. Wraz z szybkim rozwojem firmy, poszukujemy nowych pracowników.</a:t>
            </a:r>
          </a:p>
        </p:txBody>
      </p:sp>
      <p:pic>
        <p:nvPicPr>
          <p:cNvPr id="8" name="Picture 2" descr="C:\Users\Przemek\Desktop\Grafika\Dystybucja\logo_twardowsk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4703" y="39233"/>
            <a:ext cx="1077054" cy="8214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948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571536" y="0"/>
            <a:ext cx="8460432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/>
              <a:t>V</a:t>
            </a:r>
            <a:endParaRPr lang="pl-PL" sz="1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 smtClean="0">
                <a:solidFill>
                  <a:srgbClr val="F96A1B"/>
                </a:solidFill>
              </a:rPr>
              <a:t>STANOWISKA PRACY</a:t>
            </a:r>
            <a:endParaRPr lang="pl-PL" sz="2400" b="1" dirty="0">
              <a:solidFill>
                <a:srgbClr val="F96A1B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755576" y="922058"/>
            <a:ext cx="2887730" cy="40071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sz="1500" b="1" dirty="0" smtClean="0"/>
          </a:p>
          <a:p>
            <a:pPr algn="ctr"/>
            <a:endParaRPr lang="pl-PL" sz="1500" b="1" dirty="0" smtClean="0"/>
          </a:p>
          <a:p>
            <a:pPr algn="ctr"/>
            <a:r>
              <a:rPr lang="pl-PL" sz="1500" b="1" u="sng" dirty="0" smtClean="0"/>
              <a:t>Przedstawiciel Handlowy</a:t>
            </a:r>
          </a:p>
          <a:p>
            <a:pPr algn="ctr"/>
            <a:r>
              <a:rPr lang="pl-PL" sz="1500" u="sng" dirty="0" smtClean="0"/>
              <a:t>Opis stanowiska: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/>
              <a:t>O</a:t>
            </a:r>
            <a:r>
              <a:rPr lang="pl-PL" sz="1200" dirty="0" smtClean="0"/>
              <a:t>bsługa </a:t>
            </a:r>
            <a:r>
              <a:rPr lang="pl-PL" sz="1200" dirty="0"/>
              <a:t>klientów </a:t>
            </a:r>
            <a:r>
              <a:rPr lang="pl-PL" sz="1200" dirty="0" smtClean="0"/>
              <a:t>detalicznych i gastronomicznych </a:t>
            </a:r>
            <a:endParaRPr lang="pl-PL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/>
              <a:t>A</a:t>
            </a:r>
            <a:r>
              <a:rPr lang="pl-PL" sz="1200" dirty="0" smtClean="0"/>
              <a:t>ktywne </a:t>
            </a:r>
            <a:r>
              <a:rPr lang="pl-PL" sz="1200" dirty="0"/>
              <a:t>pozyskiwanie nowych </a:t>
            </a:r>
            <a:r>
              <a:rPr lang="pl-PL" sz="1200" dirty="0" smtClean="0"/>
              <a:t>klientów</a:t>
            </a:r>
            <a:endParaRPr lang="pl-PL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/>
              <a:t>P</a:t>
            </a:r>
            <a:r>
              <a:rPr lang="pl-PL" sz="1200" dirty="0" smtClean="0"/>
              <a:t>rezentowanie </a:t>
            </a:r>
            <a:r>
              <a:rPr lang="pl-PL" sz="1200" dirty="0"/>
              <a:t>oferty </a:t>
            </a:r>
            <a:r>
              <a:rPr lang="pl-PL" sz="1200" dirty="0" smtClean="0"/>
              <a:t>handlowej</a:t>
            </a:r>
            <a:endParaRPr lang="pl-PL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/>
              <a:t>K</a:t>
            </a:r>
            <a:r>
              <a:rPr lang="pl-PL" sz="1200" dirty="0" smtClean="0"/>
              <a:t>reowanie </a:t>
            </a:r>
            <a:r>
              <a:rPr lang="pl-PL" sz="1200" dirty="0"/>
              <a:t>pozytywnego wizerunku </a:t>
            </a:r>
            <a:r>
              <a:rPr lang="pl-PL" sz="1200" dirty="0" smtClean="0"/>
              <a:t>firmy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Realizację planów sprzedażowych.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Budowanie długo falowych kontaktów z klientem</a:t>
            </a:r>
          </a:p>
          <a:p>
            <a:pPr marL="171450" indent="-171450">
              <a:buFont typeface="Arial" pitchFamily="34" charset="0"/>
              <a:buChar char="•"/>
            </a:pPr>
            <a:endParaRPr lang="pl-PL" sz="1200" dirty="0" smtClean="0"/>
          </a:p>
          <a:p>
            <a:pPr algn="ctr"/>
            <a:r>
              <a:rPr lang="pl-PL" sz="1400" u="sng" dirty="0" smtClean="0"/>
              <a:t>Wymagania: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Wykształcenie </a:t>
            </a:r>
            <a:r>
              <a:rPr lang="pl-PL" sz="1200" dirty="0"/>
              <a:t>minimum średnie,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Znajomość </a:t>
            </a:r>
            <a:r>
              <a:rPr lang="pl-PL" sz="1200" dirty="0"/>
              <a:t>specyfiki rynku </a:t>
            </a:r>
            <a:r>
              <a:rPr lang="pl-PL" sz="1200" dirty="0" smtClean="0"/>
              <a:t>detalicznego i gastronomicznego.</a:t>
            </a:r>
            <a:endParaRPr lang="pl-PL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Samodzielność</a:t>
            </a:r>
            <a:r>
              <a:rPr lang="pl-PL" sz="1200" dirty="0"/>
              <a:t>, odpowiedzialność, dobra organizacja </a:t>
            </a:r>
            <a:r>
              <a:rPr lang="pl-PL" sz="1200" dirty="0" smtClean="0"/>
              <a:t>pracy</a:t>
            </a:r>
            <a:endParaRPr lang="pl-PL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/>
              <a:t>Z</a:t>
            </a:r>
            <a:r>
              <a:rPr lang="pl-PL" sz="1200" dirty="0" smtClean="0"/>
              <a:t>dolności negocjacyjne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Doświadczenie min. 3 lata.</a:t>
            </a:r>
            <a:endParaRPr lang="pl-PL" sz="1200" dirty="0"/>
          </a:p>
          <a:p>
            <a:pPr algn="ctr"/>
            <a:endParaRPr lang="pl-PL" sz="14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  <p:sp>
        <p:nvSpPr>
          <p:cNvPr id="39" name="Prostokąt 38"/>
          <p:cNvSpPr/>
          <p:nvPr/>
        </p:nvSpPr>
        <p:spPr>
          <a:xfrm>
            <a:off x="4860032" y="922058"/>
            <a:ext cx="2780016" cy="37379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500" b="1" u="sng" dirty="0" smtClean="0"/>
              <a:t>Magazynier</a:t>
            </a:r>
          </a:p>
          <a:p>
            <a:pPr algn="ctr"/>
            <a:r>
              <a:rPr lang="pl-PL" sz="1500" u="sng" dirty="0" smtClean="0"/>
              <a:t>Opis stanowiska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Nadzorowanie </a:t>
            </a:r>
            <a:r>
              <a:rPr lang="pl-PL" sz="1200" dirty="0"/>
              <a:t>wysyłek oraz odbiorów </a:t>
            </a:r>
            <a:r>
              <a:rPr lang="pl-PL" sz="1200" dirty="0" smtClean="0"/>
              <a:t>zgodnie </a:t>
            </a:r>
            <a:r>
              <a:rPr lang="pl-PL" sz="1200" dirty="0"/>
              <a:t>z obowiązującymi w firmie </a:t>
            </a:r>
            <a:r>
              <a:rPr lang="pl-PL" sz="1200" dirty="0" smtClean="0"/>
              <a:t>zasadami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Zapewnienie </a:t>
            </a:r>
            <a:r>
              <a:rPr lang="pl-PL" sz="1200" dirty="0"/>
              <a:t>dostępności i odpowiedniej rotacji magazynowej elementów </a:t>
            </a:r>
            <a:r>
              <a:rPr lang="pl-PL" sz="1200" dirty="0" smtClean="0"/>
              <a:t>marketingowych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200" u="sng" dirty="0"/>
          </a:p>
          <a:p>
            <a:pPr algn="ctr"/>
            <a:r>
              <a:rPr lang="pl-PL" sz="1500" u="sng" dirty="0" smtClean="0"/>
              <a:t>Wymagania: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Dyspozycyjności</a:t>
            </a:r>
            <a:r>
              <a:rPr lang="pl-PL" sz="1200" dirty="0"/>
              <a:t>, odpowiedzialności, zaangażowania w realizacji </a:t>
            </a:r>
            <a:r>
              <a:rPr lang="pl-PL" sz="1200" dirty="0" smtClean="0"/>
              <a:t>zadań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Znajomości </a:t>
            </a:r>
            <a:r>
              <a:rPr lang="pl-PL" sz="1200" dirty="0"/>
              <a:t>polityki magazynowej oraz zasad obsługi procesu </a:t>
            </a:r>
            <a:r>
              <a:rPr lang="pl-PL" sz="1200" dirty="0" smtClean="0"/>
              <a:t>sprzedaży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Obsługi </a:t>
            </a:r>
            <a:r>
              <a:rPr lang="pl-PL" sz="1200" dirty="0"/>
              <a:t>pakietu MS </a:t>
            </a:r>
            <a:r>
              <a:rPr lang="pl-PL" sz="1200" dirty="0" smtClean="0"/>
              <a:t>Office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Dokładności</a:t>
            </a:r>
            <a:r>
              <a:rPr lang="pl-PL" sz="1200" dirty="0"/>
              <a:t>, rzetelności i </a:t>
            </a:r>
            <a:r>
              <a:rPr lang="pl-PL" sz="1200" dirty="0" smtClean="0"/>
              <a:t>terminowości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200" dirty="0" smtClean="0"/>
          </a:p>
        </p:txBody>
      </p:sp>
      <p:pic>
        <p:nvPicPr>
          <p:cNvPr id="8" name="Picture 2" descr="C:\Users\Przemek\Desktop\Grafika\Dystybucja\logo_twardowsk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4703" y="39233"/>
            <a:ext cx="1077054" cy="8214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9455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8460432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/>
              <a:t>V</a:t>
            </a:r>
            <a:endParaRPr lang="pl-PL" sz="1000" dirty="0"/>
          </a:p>
        </p:txBody>
      </p:sp>
      <p:sp>
        <p:nvSpPr>
          <p:cNvPr id="7" name="Prostokąt 6"/>
          <p:cNvSpPr/>
          <p:nvPr/>
        </p:nvSpPr>
        <p:spPr>
          <a:xfrm>
            <a:off x="739974" y="929716"/>
            <a:ext cx="2736304" cy="37444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500" b="1" u="sng" dirty="0" smtClean="0"/>
              <a:t>Konwojent</a:t>
            </a:r>
          </a:p>
          <a:p>
            <a:pPr algn="ctr"/>
            <a:r>
              <a:rPr lang="pl-PL" sz="1500" u="sng" dirty="0" smtClean="0"/>
              <a:t>Opis stanowiska: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Załadunek towaru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Rozładunek towaru</a:t>
            </a:r>
          </a:p>
          <a:p>
            <a:pPr marL="171450" indent="-171450">
              <a:buFont typeface="Arial" pitchFamily="34" charset="0"/>
              <a:buChar char="•"/>
            </a:pPr>
            <a:endParaRPr lang="pl-PL" sz="1400" u="sng" dirty="0" smtClean="0"/>
          </a:p>
          <a:p>
            <a:pPr algn="ctr"/>
            <a:r>
              <a:rPr lang="pl-PL" sz="1400" u="sng" dirty="0" smtClean="0"/>
              <a:t>Wymagania: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/>
              <a:t>Dokładności, rzetelności i </a:t>
            </a:r>
            <a:r>
              <a:rPr lang="pl-PL" sz="1200" dirty="0" smtClean="0"/>
              <a:t>terminowości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Dyspozycyjność</a:t>
            </a:r>
          </a:p>
          <a:p>
            <a:endParaRPr lang="pl-PL" sz="1200" dirty="0" smtClean="0"/>
          </a:p>
          <a:p>
            <a:pPr marL="171450" indent="-171450">
              <a:buFont typeface="Arial" pitchFamily="34" charset="0"/>
              <a:buChar char="•"/>
            </a:pPr>
            <a:endParaRPr lang="pl-PL" sz="1200" dirty="0" smtClean="0"/>
          </a:p>
          <a:p>
            <a:endParaRPr lang="pl-PL" sz="1200" dirty="0"/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200" dirty="0" smtClean="0"/>
          </a:p>
          <a:p>
            <a:endParaRPr lang="pl-PL" sz="1200" dirty="0"/>
          </a:p>
          <a:p>
            <a:endParaRPr lang="pl-PL" sz="14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  <p:sp>
        <p:nvSpPr>
          <p:cNvPr id="8" name="Prostokąt 7"/>
          <p:cNvSpPr/>
          <p:nvPr/>
        </p:nvSpPr>
        <p:spPr>
          <a:xfrm>
            <a:off x="4860032" y="922058"/>
            <a:ext cx="2780016" cy="37379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pl-PL" sz="1500" b="1" u="sng" dirty="0" smtClean="0"/>
              <a:t>Kierowca</a:t>
            </a:r>
          </a:p>
          <a:p>
            <a:pPr algn="ctr"/>
            <a:r>
              <a:rPr lang="pl-PL" sz="1500" u="sng" dirty="0" smtClean="0"/>
              <a:t>Opis stanowiska: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/>
              <a:t>Dbanie o powierzony sprzęt i wyposażenie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Dystrybucja </a:t>
            </a:r>
            <a:r>
              <a:rPr lang="pl-PL" sz="1200" dirty="0"/>
              <a:t>towarów do </a:t>
            </a:r>
            <a:r>
              <a:rPr lang="pl-PL" sz="1200" dirty="0" smtClean="0"/>
              <a:t>sklepów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/>
              <a:t>Kontrola towaru pod względem ilościowym i </a:t>
            </a:r>
            <a:r>
              <a:rPr lang="pl-PL" sz="1200" dirty="0" smtClean="0"/>
              <a:t>jakościowym</a:t>
            </a:r>
          </a:p>
          <a:p>
            <a:r>
              <a:rPr lang="pl-PL" sz="1200" dirty="0" smtClean="0"/>
              <a:t> </a:t>
            </a:r>
            <a:endParaRPr lang="pl-PL" sz="1200" u="sng" dirty="0"/>
          </a:p>
          <a:p>
            <a:pPr algn="ctr"/>
            <a:r>
              <a:rPr lang="pl-PL" sz="1500" u="sng" dirty="0" smtClean="0"/>
              <a:t>Wymagania: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Prawo jazdy </a:t>
            </a:r>
            <a:r>
              <a:rPr lang="pl-PL" sz="1200" dirty="0" err="1" smtClean="0"/>
              <a:t>kat.C</a:t>
            </a:r>
            <a:endParaRPr lang="pl-PL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Doświadczenie </a:t>
            </a:r>
            <a:r>
              <a:rPr lang="pl-PL" sz="1200" dirty="0"/>
              <a:t>w pracy na podobnym stanowisku </a:t>
            </a:r>
            <a:r>
              <a:rPr lang="pl-PL" sz="1200" dirty="0" smtClean="0"/>
              <a:t>min.3 lata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Dyspozycyjność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/>
              <a:t>Wysoka motywacja, sumienność i </a:t>
            </a:r>
            <a:r>
              <a:rPr lang="pl-PL" sz="1200" dirty="0" smtClean="0"/>
              <a:t>zaangażowanie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Dokładności</a:t>
            </a:r>
            <a:r>
              <a:rPr lang="pl-PL" sz="1200" dirty="0"/>
              <a:t>, rzetelności i </a:t>
            </a:r>
            <a:r>
              <a:rPr lang="pl-PL" sz="1200" dirty="0" smtClean="0"/>
              <a:t>terminowości</a:t>
            </a:r>
          </a:p>
          <a:p>
            <a:endParaRPr lang="pl-PL" sz="1500" u="sng" dirty="0"/>
          </a:p>
        </p:txBody>
      </p:sp>
      <p:sp>
        <p:nvSpPr>
          <p:cNvPr id="10" name="Tytuł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</p:spPr>
        <p:txBody>
          <a:bodyPr/>
          <a:lstStyle/>
          <a:p>
            <a:r>
              <a:rPr lang="pl-PL" sz="2400" b="1" dirty="0" smtClean="0">
                <a:solidFill>
                  <a:srgbClr val="F96A1B"/>
                </a:solidFill>
              </a:rPr>
              <a:t>STANOWISKA PRACY</a:t>
            </a:r>
            <a:endParaRPr lang="pl-PL" sz="2400" b="1" dirty="0">
              <a:solidFill>
                <a:srgbClr val="F96A1B"/>
              </a:solidFill>
            </a:endParaRPr>
          </a:p>
        </p:txBody>
      </p:sp>
      <p:pic>
        <p:nvPicPr>
          <p:cNvPr id="11" name="Picture 2" descr="C:\Users\Przemek\Desktop\Grafika\Dystybucja\logo_twardowsk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4703" y="39233"/>
            <a:ext cx="1077054" cy="8214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9599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1857420" y="0"/>
            <a:ext cx="8460432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700" b="1" dirty="0" smtClean="0">
                <a:solidFill>
                  <a:srgbClr val="F96A1B"/>
                </a:solidFill>
              </a:rPr>
              <a:t>Kontakt</a:t>
            </a:r>
            <a:endParaRPr lang="pl-PL" sz="2700" b="1" dirty="0">
              <a:solidFill>
                <a:srgbClr val="F96A1B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2960" y="1059583"/>
            <a:ext cx="7277432" cy="3116935"/>
          </a:xfrm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lvl="1">
              <a:buNone/>
            </a:pPr>
            <a:endParaRPr lang="pl-PL" sz="1400" dirty="0" smtClean="0">
              <a:hlinkClick r:id="rId3"/>
            </a:endParaRPr>
          </a:p>
          <a:p>
            <a:pPr>
              <a:buNone/>
            </a:pPr>
            <a:r>
              <a:rPr lang="pl-PL" sz="1800" b="1" dirty="0" smtClean="0"/>
              <a:t>     </a:t>
            </a:r>
            <a:r>
              <a:rPr lang="pl-PL" sz="1800" dirty="0" smtClean="0">
                <a:latin typeface="Adobe Fan Heiti Std B" pitchFamily="34" charset="-128"/>
                <a:ea typeface="Adobe Fan Heiti Std B" pitchFamily="34" charset="-128"/>
              </a:rPr>
              <a:t>Tomasz Karczewski  </a:t>
            </a:r>
          </a:p>
          <a:p>
            <a:pPr>
              <a:buNone/>
            </a:pPr>
            <a:endParaRPr lang="pl-PL" sz="1800" b="1" dirty="0" smtClean="0"/>
          </a:p>
          <a:p>
            <a:pPr>
              <a:buNone/>
            </a:pPr>
            <a:r>
              <a:rPr lang="pl-PL" sz="1400" dirty="0" smtClean="0"/>
              <a:t>       E-mail: </a:t>
            </a:r>
            <a:r>
              <a:rPr lang="pl-PL" sz="1400" u="sng" dirty="0" smtClean="0">
                <a:solidFill>
                  <a:srgbClr val="0070C0"/>
                </a:solidFill>
              </a:rPr>
              <a:t>tomasz.karczewski@b2bnetwork.pl</a:t>
            </a:r>
          </a:p>
          <a:p>
            <a:pPr>
              <a:buNone/>
            </a:pPr>
            <a:r>
              <a:rPr lang="pl-PL" sz="1800" b="1" dirty="0" smtClean="0"/>
              <a:t>      </a:t>
            </a:r>
          </a:p>
          <a:p>
            <a:pPr>
              <a:buNone/>
            </a:pPr>
            <a:r>
              <a:rPr lang="pl-PL" sz="1400" dirty="0" smtClean="0"/>
              <a:t>       </a:t>
            </a:r>
            <a:r>
              <a:rPr lang="pl-PL" sz="1400" b="0" dirty="0" smtClean="0"/>
              <a:t>Lub na adres fabryki:</a:t>
            </a:r>
          </a:p>
          <a:p>
            <a:pPr>
              <a:buFont typeface="Wingdings" pitchFamily="2" charset="2"/>
              <a:buChar char="ü"/>
            </a:pPr>
            <a:endParaRPr lang="pl-PL" sz="1400" b="0" dirty="0" smtClean="0"/>
          </a:p>
          <a:p>
            <a:pPr lvl="1"/>
            <a:r>
              <a:rPr lang="pl-PL" sz="1400" b="1" dirty="0" smtClean="0"/>
              <a:t>Dystrybucja Twardowski</a:t>
            </a:r>
          </a:p>
          <a:p>
            <a:pPr lvl="1"/>
            <a:r>
              <a:rPr lang="pl-PL" sz="1400" dirty="0" smtClean="0"/>
              <a:t>Wielki Łęck 81a</a:t>
            </a:r>
            <a:endParaRPr lang="pl-PL" sz="1400" b="0" dirty="0" smtClean="0"/>
          </a:p>
          <a:p>
            <a:pPr lvl="1"/>
            <a:r>
              <a:rPr lang="pl-PL" sz="1400" dirty="0" smtClean="0"/>
              <a:t>13-230 Lidzbark</a:t>
            </a:r>
            <a:endParaRPr lang="pl-PL" sz="1400" b="0" dirty="0" smtClean="0"/>
          </a:p>
        </p:txBody>
      </p:sp>
      <p:pic>
        <p:nvPicPr>
          <p:cNvPr id="7" name="Picture 2" descr="C:\Users\Przemek\Desktop\Grafika\Dystybucja\logo_twardowsk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4703" y="39233"/>
            <a:ext cx="1077054" cy="8214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Przemek\Desktop\ilus_kontakt_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989" y="2139702"/>
            <a:ext cx="2649781" cy="24234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284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yleganie">
  <a:themeElements>
    <a:clrScheme name="Przylegani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Pakiet 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zylegani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1773</TotalTime>
  <Words>238</Words>
  <Application>Microsoft Office PowerPoint</Application>
  <PresentationFormat>Pokaz na ekranie (16:9)</PresentationFormat>
  <Paragraphs>76</Paragraphs>
  <Slides>5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Przyleganie</vt:lpstr>
      <vt:lpstr>DYSTRYBUCJA TWARDOWSKI 13-230 Lidzbark Wielki Łęck 81a</vt:lpstr>
      <vt:lpstr>Dystrybucja Twardowski</vt:lpstr>
      <vt:lpstr>STANOWISKA PRACY</vt:lpstr>
      <vt:lpstr>STANOWISKA PRACY</vt:lpstr>
      <vt:lpstr>Kontakt</vt:lpstr>
    </vt:vector>
  </TitlesOfParts>
  <Company>SMT Software S.A.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Klaster mazurskie okna</dc:title>
  <dc:creator>Dagmara Perlak</dc:creator>
  <cp:lastModifiedBy>Admin</cp:lastModifiedBy>
  <cp:revision>75</cp:revision>
  <dcterms:created xsi:type="dcterms:W3CDTF">2013-04-15T10:24:50Z</dcterms:created>
  <dcterms:modified xsi:type="dcterms:W3CDTF">2015-02-10T12:24:28Z</dcterms:modified>
</cp:coreProperties>
</file>